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826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CA082"/>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10" d="100"/>
          <a:sy n="110" d="100"/>
        </p:scale>
        <p:origin x="-331" y="-77"/>
      </p:cViewPr>
      <p:guideLst>
        <p:guide orient="horz" pos="1622"/>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9299"/>
            <a:ext cx="7772400" cy="1103540"/>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7349"/>
            <a:ext cx="6400800" cy="1315667"/>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925"/>
            <a:ext cx="2057400" cy="329751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54925"/>
            <a:ext cx="6019800" cy="329751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8236"/>
            <a:ext cx="7772400" cy="1022502"/>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2054"/>
            <a:ext cx="7772400" cy="1126182"/>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902138"/>
            <a:ext cx="4038600" cy="255029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169"/>
            <a:ext cx="8229600" cy="858044"/>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6"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6"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977"/>
            <a:ext cx="3008313" cy="87234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977"/>
            <a:ext cx="5111750" cy="4393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077322"/>
            <a:ext cx="3008313" cy="352155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3784"/>
            <a:ext cx="5486400" cy="425447"/>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60007"/>
            <a:ext cx="5486400" cy="308895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9231"/>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DA287CF-CBB2-4B4E-98D7-AE994C8DFAC8}" type="datetimeFigureOut">
              <a:rPr lang="zh-CN" altLang="en-US" smtClean="0"/>
              <a:pPr/>
              <a:t>2020/7/13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CC50313-BBAF-41A4-89FA-25F81B327BFA}" type="slidenum">
              <a:rPr lang="zh-CN" altLang="en-US" smtClean="0"/>
              <a:pPr/>
              <a:t>‹#›</a:t>
            </a:fld>
            <a:endParaRPr lang="zh-CN" altLang="en-US"/>
          </a:p>
        </p:txBody>
      </p:sp>
    </p:spTree>
  </p:cSld>
  <p:clrMapOvr>
    <a:masterClrMapping/>
  </p:clrMapOvr>
  <p:transition spd="slow" advClick="0" advTm="3000">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6169"/>
            <a:ext cx="8229600" cy="858044"/>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4771678"/>
            <a:ext cx="2133600" cy="274097"/>
          </a:xfrm>
          <a:prstGeom prst="rect">
            <a:avLst/>
          </a:prstGeom>
        </p:spPr>
        <p:txBody>
          <a:bodyPr vert="horz" lIns="91440" tIns="45720" rIns="91440" bIns="45720" rtlCol="0" anchor="ctr"/>
          <a:lstStyle>
            <a:lvl1pPr algn="l">
              <a:defRPr sz="1200">
                <a:solidFill>
                  <a:schemeClr val="tx1">
                    <a:tint val="75000"/>
                  </a:schemeClr>
                </a:solidFill>
              </a:defRPr>
            </a:lvl1pPr>
          </a:lstStyle>
          <a:p>
            <a:fld id="{ADA287CF-CBB2-4B4E-98D7-AE994C8DFAC8}" type="datetimeFigureOut">
              <a:rPr lang="zh-CN" altLang="en-US" smtClean="0"/>
              <a:pPr/>
              <a:t>2020/7/13</a:t>
            </a:fld>
            <a:endParaRPr lang="zh-CN" altLang="en-US"/>
          </a:p>
        </p:txBody>
      </p:sp>
      <p:sp>
        <p:nvSpPr>
          <p:cNvPr id="5" name="页脚占位符 4"/>
          <p:cNvSpPr>
            <a:spLocks noGrp="1"/>
          </p:cNvSpPr>
          <p:nvPr>
            <p:ph type="ftr" sz="quarter" idx="3"/>
          </p:nvPr>
        </p:nvSpPr>
        <p:spPr>
          <a:xfrm>
            <a:off x="3124200" y="4771678"/>
            <a:ext cx="2895600" cy="27409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71678"/>
            <a:ext cx="2133600" cy="274097"/>
          </a:xfrm>
          <a:prstGeom prst="rect">
            <a:avLst/>
          </a:prstGeom>
        </p:spPr>
        <p:txBody>
          <a:bodyPr vert="horz" lIns="91440" tIns="45720" rIns="91440" bIns="45720" rtlCol="0" anchor="ctr"/>
          <a:lstStyle>
            <a:lvl1pPr algn="r">
              <a:defRPr sz="1200">
                <a:solidFill>
                  <a:schemeClr val="tx1">
                    <a:tint val="75000"/>
                  </a:schemeClr>
                </a:solidFill>
              </a:defRPr>
            </a:lvl1pPr>
          </a:lstStyle>
          <a:p>
            <a:fld id="{BCC50313-BBAF-41A4-89FA-25F81B327BF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file:///C:\Users\a\Desktop\&#25239;&#30123;PPT\&#21326;&#35821;&#32676;&#26143;%20-%20&#24403;&#37027;&#19968;&#22825;&#26469;&#20020;.wav"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esktop\抗疫PPT\抗疫-01.jpg"/>
          <p:cNvPicPr>
            <a:picLocks noChangeAspect="1" noChangeArrowheads="1"/>
          </p:cNvPicPr>
          <p:nvPr/>
        </p:nvPicPr>
        <p:blipFill>
          <a:blip r:embed="rId3"/>
          <a:stretch>
            <a:fillRect/>
          </a:stretch>
        </p:blipFill>
        <p:spPr bwMode="auto">
          <a:xfrm>
            <a:off x="5354" y="0"/>
            <a:ext cx="9133292" cy="5145088"/>
          </a:xfrm>
          <a:prstGeom prst="rect">
            <a:avLst/>
          </a:prstGeom>
          <a:noFill/>
        </p:spPr>
      </p:pic>
      <p:pic>
        <p:nvPicPr>
          <p:cNvPr id="4" name="华语群星 - 当那一天来临.wav">
            <a:hlinkClick r:id="" action="ppaction://media"/>
          </p:cNvPr>
          <p:cNvPicPr>
            <a:picLocks noRot="1" noChangeAspect="1"/>
          </p:cNvPicPr>
          <p:nvPr>
            <a:audioFile r:link="rId1"/>
          </p:nvPr>
        </p:nvPicPr>
        <p:blipFill>
          <a:blip r:embed="rId4"/>
          <a:stretch>
            <a:fillRect/>
          </a:stretch>
        </p:blipFill>
        <p:spPr>
          <a:xfrm>
            <a:off x="8899525" y="0"/>
            <a:ext cx="244475" cy="244475"/>
          </a:xfrm>
          <a:prstGeom prst="rect">
            <a:avLst/>
          </a:prstGeom>
        </p:spPr>
      </p:pic>
      <p:sp>
        <p:nvSpPr>
          <p:cNvPr id="5" name="TextBox 4"/>
          <p:cNvSpPr txBox="1"/>
          <p:nvPr/>
        </p:nvSpPr>
        <p:spPr>
          <a:xfrm>
            <a:off x="428596" y="1631036"/>
            <a:ext cx="8501122" cy="800219"/>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Shared Destiny Boundless Love</a:t>
            </a:r>
            <a:endParaRPr lang="zh-CN" altLang="en-US" sz="2800" b="1" dirty="0" smtClean="0">
              <a:latin typeface="Times New Roman" pitchFamily="18" charset="0"/>
              <a:cs typeface="Times New Roman" pitchFamily="18" charset="0"/>
            </a:endParaRPr>
          </a:p>
          <a:p>
            <a:pPr algn="ctr"/>
            <a:r>
              <a:rPr lang="en-US" altLang="zh-CN"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Selected Art Works on Chinese Soldiers’ Fight against COVID-19</a:t>
            </a:r>
            <a:endParaRPr lang="zh-CN" altLang="en-US" dirty="0">
              <a:latin typeface="Times New Roman" pitchFamily="18" charset="0"/>
              <a:cs typeface="Times New Roman" pitchFamily="18" charset="0"/>
            </a:endParaRPr>
          </a:p>
        </p:txBody>
      </p:sp>
    </p:spTree>
  </p:cSld>
  <p:clrMapOvr>
    <a:masterClrMapping/>
  </p:clrMapOvr>
  <p:transition spd="slow" advClick="0" advTm="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repeatCount="indefinite"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esktop\抗疫PPT\抗疫-10.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857224" y="4288643"/>
            <a:ext cx="400052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400" dirty="0" smtClean="0">
                <a:latin typeface="Times New Roman" pitchFamily="18" charset="0"/>
                <a:cs typeface="Times New Roman" pitchFamily="18" charset="0"/>
              </a:rPr>
              <a:t>Chinese Speed </a:t>
            </a:r>
            <a:r>
              <a:rPr lang="en-US" altLang="zh-CN" sz="1400" dirty="0" smtClean="0">
                <a:latin typeface="Times New Roman" pitchFamily="18" charset="0"/>
                <a:cs typeface="Times New Roman" pitchFamily="18" charset="0"/>
              </a:rPr>
              <a:t>·</a:t>
            </a:r>
            <a:r>
              <a:rPr lang="en-US" sz="1400" dirty="0" smtClean="0">
                <a:latin typeface="Times New Roman" pitchFamily="18" charset="0"/>
                <a:cs typeface="Times New Roman" pitchFamily="18" charset="0"/>
              </a:rPr>
              <a:t>Every Minute Counts-- Zhou Mo</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rot="5400000">
            <a:off x="6869028" y="2491682"/>
            <a:ext cx="3714777"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Wuhan Shall Win -- Yang Yi</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a\Desktop\抗疫PPT\抗疫-11.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TextBox 2"/>
          <p:cNvSpPr txBox="1"/>
          <p:nvPr/>
        </p:nvSpPr>
        <p:spPr>
          <a:xfrm>
            <a:off x="3571868" y="2908167"/>
            <a:ext cx="4929222"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Treatment with Love</a:t>
            </a:r>
            <a:endParaRPr lang="zh-CN" altLang="en-US" sz="2800" b="1" dirty="0">
              <a:latin typeface="Times New Roman" pitchFamily="18" charset="0"/>
              <a:cs typeface="Times New Roman" pitchFamily="18" charset="0"/>
            </a:endParaRPr>
          </a:p>
        </p:txBody>
      </p:sp>
    </p:spTree>
  </p:cSld>
  <p:clrMapOvr>
    <a:masterClrMapping/>
  </p:clrMapOvr>
  <p:transition spd="slow" advClick="0" advTm="3000">
    <p:pull dir="l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esktop\抗疫PPT\抗疫-12.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rot="5400000">
            <a:off x="6511839" y="2634559"/>
            <a:ext cx="3857653"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Split Second -- Wang </a:t>
            </a:r>
            <a:r>
              <a:rPr lang="en-US" sz="1400" dirty="0" err="1" smtClean="0">
                <a:latin typeface="Times New Roman" pitchFamily="18" charset="0"/>
                <a:cs typeface="Times New Roman" pitchFamily="18" charset="0"/>
              </a:rPr>
              <a:t>Shupeng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esktop\抗疫PPT\抗疫-13.jpg"/>
          <p:cNvPicPr>
            <a:picLocks noChangeAspect="1" noChangeArrowheads="1"/>
          </p:cNvPicPr>
          <p:nvPr/>
        </p:nvPicPr>
        <p:blipFill>
          <a:blip r:embed="rId2"/>
          <a:stretch>
            <a:fillRect/>
          </a:stretch>
        </p:blipFill>
        <p:spPr bwMode="auto">
          <a:xfrm>
            <a:off x="5412" y="3207"/>
            <a:ext cx="9133176" cy="5145023"/>
          </a:xfrm>
          <a:prstGeom prst="rect">
            <a:avLst/>
          </a:prstGeom>
          <a:noFill/>
        </p:spPr>
      </p:pic>
      <p:sp>
        <p:nvSpPr>
          <p:cNvPr id="3" name="Rectangle 1"/>
          <p:cNvSpPr>
            <a:spLocks noChangeArrowheads="1"/>
          </p:cNvSpPr>
          <p:nvPr/>
        </p:nvSpPr>
        <p:spPr bwMode="auto">
          <a:xfrm rot="5400000">
            <a:off x="1296864" y="1562987"/>
            <a:ext cx="285752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Fighters -- </a:t>
            </a:r>
            <a:r>
              <a:rPr lang="en-US" sz="1400" dirty="0" err="1" smtClean="0">
                <a:latin typeface="Times New Roman" pitchFamily="18" charset="0"/>
                <a:cs typeface="Times New Roman" pitchFamily="18" charset="0"/>
              </a:rPr>
              <a:t>Hou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Tianbai</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5572132" y="430991"/>
            <a:ext cx="321471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400" dirty="0" smtClean="0">
                <a:latin typeface="Times New Roman" pitchFamily="18" charset="0"/>
                <a:cs typeface="Times New Roman" pitchFamily="18" charset="0"/>
              </a:rPr>
              <a:t>The Moment of Rescue -- </a:t>
            </a:r>
            <a:r>
              <a:rPr lang="en-US" sz="1400" dirty="0" err="1" smtClean="0">
                <a:latin typeface="Times New Roman" pitchFamily="18" charset="0"/>
                <a:cs typeface="Times New Roman" pitchFamily="18" charset="0"/>
              </a:rPr>
              <a:t>Luo</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Genxing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dir="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esktop\抗疫PPT\抗疫-14.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0" y="4502957"/>
            <a:ext cx="3929058" cy="3077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400" dirty="0" smtClean="0">
                <a:latin typeface="Times New Roman" pitchFamily="18" charset="0"/>
                <a:cs typeface="Times New Roman" pitchFamily="18" charset="0"/>
              </a:rPr>
              <a:t>Path of Life -- </a:t>
            </a:r>
            <a:r>
              <a:rPr lang="en-US" sz="1400" dirty="0" err="1" smtClean="0">
                <a:latin typeface="Times New Roman" pitchFamily="18" charset="0"/>
                <a:cs typeface="Times New Roman" pitchFamily="18" charset="0"/>
              </a:rPr>
              <a:t>Zou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Liying</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4071934" y="4502957"/>
            <a:ext cx="2857520" cy="3077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400" dirty="0" smtClean="0">
                <a:latin typeface="Times New Roman" pitchFamily="18" charset="0"/>
                <a:cs typeface="Times New Roman" pitchFamily="18" charset="0"/>
              </a:rPr>
              <a:t>Safeguarding Lives -- Fang </a:t>
            </a:r>
            <a:r>
              <a:rPr lang="en-US" sz="1400" dirty="0" err="1" smtClean="0">
                <a:latin typeface="Times New Roman" pitchFamily="18" charset="0"/>
                <a:cs typeface="Times New Roman" pitchFamily="18" charset="0"/>
              </a:rPr>
              <a:t>Quan</a:t>
            </a:r>
            <a:endParaRPr lang="zh-CN" altLang="en-US" sz="1400" dirty="0">
              <a:latin typeface="Times New Roman" pitchFamily="18" charset="0"/>
              <a:cs typeface="Times New Roman" pitchFamily="18" charset="0"/>
            </a:endParaRPr>
          </a:p>
        </p:txBody>
      </p:sp>
      <p:sp>
        <p:nvSpPr>
          <p:cNvPr id="5" name="Rectangle 1"/>
          <p:cNvSpPr>
            <a:spLocks noChangeArrowheads="1"/>
          </p:cNvSpPr>
          <p:nvPr/>
        </p:nvSpPr>
        <p:spPr bwMode="auto">
          <a:xfrm>
            <a:off x="7143768" y="4502957"/>
            <a:ext cx="2000232" cy="30777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p>
            <a:pPr algn="ctr"/>
            <a:r>
              <a:rPr lang="en-US" sz="1400" dirty="0" smtClean="0">
                <a:latin typeface="Times New Roman" pitchFamily="18" charset="0"/>
                <a:cs typeface="Times New Roman" pitchFamily="18" charset="0"/>
              </a:rPr>
              <a:t>Frontline -- Wang </a:t>
            </a:r>
            <a:r>
              <a:rPr lang="en-US" sz="1400" dirty="0" err="1" smtClean="0">
                <a:latin typeface="Times New Roman" pitchFamily="18" charset="0"/>
                <a:cs typeface="Times New Roman" pitchFamily="18" charset="0"/>
              </a:rPr>
              <a:t>lijun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zoom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esktop\抗疫PPT\抗疫-15.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18433" name="Rectangle 1"/>
          <p:cNvSpPr>
            <a:spLocks noChangeArrowheads="1"/>
          </p:cNvSpPr>
          <p:nvPr/>
        </p:nvSpPr>
        <p:spPr bwMode="auto">
          <a:xfrm rot="5400000">
            <a:off x="6215074" y="2431254"/>
            <a:ext cx="242886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Day and Night -- </a:t>
            </a:r>
            <a:r>
              <a:rPr lang="en-US" sz="1400" dirty="0" err="1" smtClean="0">
                <a:latin typeface="Times New Roman" pitchFamily="18" charset="0"/>
                <a:cs typeface="Times New Roman" pitchFamily="18" charset="0"/>
              </a:rPr>
              <a:t>Ge</a:t>
            </a:r>
            <a:r>
              <a:rPr lang="en-US" sz="1400" dirty="0" smtClean="0">
                <a:latin typeface="Times New Roman" pitchFamily="18" charset="0"/>
                <a:cs typeface="Times New Roman" pitchFamily="18" charset="0"/>
              </a:rPr>
              <a:t> Yan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a\Desktop\抗疫PPT\抗疫-16.jpg"/>
          <p:cNvPicPr>
            <a:picLocks noChangeAspect="1" noChangeArrowheads="1"/>
          </p:cNvPicPr>
          <p:nvPr/>
        </p:nvPicPr>
        <p:blipFill>
          <a:blip r:embed="rId2"/>
          <a:stretch>
            <a:fillRect/>
          </a:stretch>
        </p:blipFill>
        <p:spPr bwMode="auto">
          <a:xfrm>
            <a:off x="5412" y="3207"/>
            <a:ext cx="9133176" cy="5145023"/>
          </a:xfrm>
          <a:prstGeom prst="rect">
            <a:avLst/>
          </a:prstGeom>
          <a:noFill/>
        </p:spPr>
      </p:pic>
      <p:sp>
        <p:nvSpPr>
          <p:cNvPr id="17409" name="Rectangle 1"/>
          <p:cNvSpPr>
            <a:spLocks noChangeArrowheads="1"/>
          </p:cNvSpPr>
          <p:nvPr/>
        </p:nvSpPr>
        <p:spPr bwMode="auto">
          <a:xfrm>
            <a:off x="6643702" y="2216941"/>
            <a:ext cx="178595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Saving Life Fearlessly -- Yang Bo</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heel spokes="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a\Desktop\抗疫PPT\抗疫-17.jpg"/>
          <p:cNvPicPr>
            <a:picLocks noChangeAspect="1" noChangeArrowheads="1"/>
          </p:cNvPicPr>
          <p:nvPr/>
        </p:nvPicPr>
        <p:blipFill>
          <a:blip r:embed="rId2"/>
          <a:stretch>
            <a:fillRect/>
          </a:stretch>
        </p:blipFill>
        <p:spPr bwMode="auto">
          <a:xfrm>
            <a:off x="5355" y="0"/>
            <a:ext cx="9133290" cy="5145087"/>
          </a:xfrm>
          <a:prstGeom prst="rect">
            <a:avLst/>
          </a:prstGeom>
          <a:noFill/>
        </p:spPr>
      </p:pic>
      <p:sp>
        <p:nvSpPr>
          <p:cNvPr id="3" name="Rectangle 1"/>
          <p:cNvSpPr>
            <a:spLocks noChangeArrowheads="1"/>
          </p:cNvSpPr>
          <p:nvPr/>
        </p:nvSpPr>
        <p:spPr bwMode="auto">
          <a:xfrm>
            <a:off x="714348" y="4431519"/>
            <a:ext cx="314327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Angel Mommy -- Wang </a:t>
            </a:r>
            <a:r>
              <a:rPr lang="en-US" sz="1400" dirty="0" err="1" smtClean="0">
                <a:latin typeface="Times New Roman" pitchFamily="18" charset="0"/>
                <a:cs typeface="Times New Roman" pitchFamily="18" charset="0"/>
              </a:rPr>
              <a:t>Dongping</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rot="5400000">
            <a:off x="6726154" y="2705993"/>
            <a:ext cx="342902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Absorbed In Work -- </a:t>
            </a:r>
            <a:r>
              <a:rPr lang="en-US" sz="1400" dirty="0" err="1" smtClean="0">
                <a:latin typeface="Times New Roman" pitchFamily="18" charset="0"/>
                <a:cs typeface="Times New Roman" pitchFamily="18" charset="0"/>
              </a:rPr>
              <a:t>Ren</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Huizhong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heel spokes="2"/>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a\Desktop\抗疫PPT\抗疫-18.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a:off x="714348" y="4574395"/>
            <a:ext cx="39290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A Glimpse of Fight </a:t>
            </a:r>
            <a:r>
              <a:rPr lang="en-US" sz="1400" dirty="0" smtClean="0">
                <a:latin typeface="Times New Roman" pitchFamily="18" charset="0"/>
                <a:cs typeface="Times New Roman" pitchFamily="18" charset="0"/>
              </a:rPr>
              <a:t>Against </a:t>
            </a:r>
            <a:r>
              <a:rPr lang="en-US" sz="1400" dirty="0" smtClean="0">
                <a:latin typeface="Times New Roman" pitchFamily="18" charset="0"/>
                <a:cs typeface="Times New Roman" pitchFamily="18" charset="0"/>
              </a:rPr>
              <a:t>Virus -- Liu </a:t>
            </a:r>
            <a:r>
              <a:rPr lang="en-US" sz="1400" dirty="0" err="1" smtClean="0">
                <a:latin typeface="Times New Roman" pitchFamily="18" charset="0"/>
                <a:cs typeface="Times New Roman" pitchFamily="18" charset="0"/>
              </a:rPr>
              <a:t>Shuyi</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rot="5400000">
            <a:off x="6654715" y="3134622"/>
            <a:ext cx="3429023"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“Thank You” -- Lu </a:t>
            </a:r>
            <a:r>
              <a:rPr lang="en-US" sz="1400" dirty="0" err="1" smtClean="0">
                <a:latin typeface="Times New Roman" pitchFamily="18" charset="0"/>
                <a:cs typeface="Times New Roman" pitchFamily="18" charset="0"/>
              </a:rPr>
              <a:t>Qianbo</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heel spokes="3"/>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Desktop\抗疫PPT\抗疫-19.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a:off x="1000100" y="4217205"/>
            <a:ext cx="271464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Recovery -- </a:t>
            </a:r>
            <a:r>
              <a:rPr lang="en-US" sz="1400" dirty="0" err="1" smtClean="0">
                <a:latin typeface="Times New Roman" pitchFamily="18" charset="0"/>
                <a:cs typeface="Times New Roman" pitchFamily="18" charset="0"/>
              </a:rPr>
              <a:t>Hu</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Zhe</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5143504" y="4217205"/>
            <a:ext cx="321471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Love Never Ends -- Dou Hong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hee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esktop\抗疫PPT\抗疫-02.jpg"/>
          <p:cNvPicPr>
            <a:picLocks noChangeAspect="1" noChangeArrowheads="1"/>
          </p:cNvPicPr>
          <p:nvPr/>
        </p:nvPicPr>
        <p:blipFill>
          <a:blip r:embed="rId2"/>
          <a:stretch>
            <a:fillRect/>
          </a:stretch>
        </p:blipFill>
        <p:spPr bwMode="auto">
          <a:xfrm>
            <a:off x="5412" y="32"/>
            <a:ext cx="9133176" cy="5145023"/>
          </a:xfrm>
          <a:prstGeom prst="rect">
            <a:avLst/>
          </a:prstGeom>
          <a:noFill/>
        </p:spPr>
      </p:pic>
      <p:sp>
        <p:nvSpPr>
          <p:cNvPr id="31745" name="Rectangle 1"/>
          <p:cNvSpPr>
            <a:spLocks noChangeArrowheads="1"/>
          </p:cNvSpPr>
          <p:nvPr/>
        </p:nvSpPr>
        <p:spPr bwMode="auto">
          <a:xfrm>
            <a:off x="785786" y="235313"/>
            <a:ext cx="37147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smtClean="0">
                <a:latin typeface="Times New Roman" pitchFamily="18" charset="0"/>
                <a:cs typeface="Times New Roman" pitchFamily="18" charset="0"/>
              </a:rPr>
              <a:t>Shared Destiny Boundless Love</a:t>
            </a:r>
            <a:endParaRPr lang="zh-CN" altLang="en-US" sz="1600" b="1" dirty="0">
              <a:latin typeface="Times New Roman" pitchFamily="18" charset="0"/>
              <a:cs typeface="Times New Roman" pitchFamily="18" charset="0"/>
            </a:endParaRPr>
          </a:p>
        </p:txBody>
      </p:sp>
      <p:sp>
        <p:nvSpPr>
          <p:cNvPr id="5" name="TextBox 4"/>
          <p:cNvSpPr txBox="1"/>
          <p:nvPr/>
        </p:nvSpPr>
        <p:spPr>
          <a:xfrm>
            <a:off x="785786" y="4788709"/>
            <a:ext cx="6357982" cy="253916"/>
          </a:xfrm>
          <a:prstGeom prst="rect">
            <a:avLst/>
          </a:prstGeom>
          <a:noFill/>
        </p:spPr>
        <p:txBody>
          <a:bodyPr wrap="square" rtlCol="0">
            <a:spAutoFit/>
          </a:bodyPr>
          <a:lstStyle/>
          <a:p>
            <a:r>
              <a:rPr lang="en-US" altLang="zh-CN" sz="1050" dirty="0" smtClean="0">
                <a:latin typeface="Times New Roman" pitchFamily="18" charset="0"/>
                <a:cs typeface="Times New Roman" pitchFamily="18" charset="0"/>
              </a:rPr>
              <a:t>—— </a:t>
            </a:r>
            <a:r>
              <a:rPr lang="en-US" sz="1050" dirty="0" smtClean="0">
                <a:latin typeface="Times New Roman" pitchFamily="18" charset="0"/>
                <a:cs typeface="Times New Roman" pitchFamily="18" charset="0"/>
              </a:rPr>
              <a:t>Selected Art Works on Chinese Soldiers’ Fight against COVID-19</a:t>
            </a:r>
            <a:endParaRPr lang="zh-CN" altLang="en-US" sz="1050" dirty="0">
              <a:latin typeface="Times New Roman" pitchFamily="18" charset="0"/>
              <a:cs typeface="Times New Roman" pitchFamily="18" charset="0"/>
            </a:endParaRPr>
          </a:p>
        </p:txBody>
      </p:sp>
      <p:sp>
        <p:nvSpPr>
          <p:cNvPr id="6" name="TextBox 5"/>
          <p:cNvSpPr txBox="1"/>
          <p:nvPr/>
        </p:nvSpPr>
        <p:spPr>
          <a:xfrm>
            <a:off x="785786" y="1288247"/>
            <a:ext cx="8072494" cy="2800767"/>
          </a:xfrm>
          <a:prstGeom prst="rect">
            <a:avLst/>
          </a:prstGeom>
          <a:noFill/>
        </p:spPr>
        <p:txBody>
          <a:bodyPr wrap="square" rtlCol="0">
            <a:spAutoFit/>
          </a:bodyPr>
          <a:lstStyle/>
          <a:p>
            <a:r>
              <a:rPr lang="en-US" sz="1600" dirty="0" smtClean="0">
                <a:latin typeface="Times New Roman" pitchFamily="18" charset="0"/>
                <a:cs typeface="Times New Roman" pitchFamily="18" charset="0"/>
              </a:rPr>
              <a:t>        Since the outbreak of the COVID-19 epidemic, Chinese armed forces rushed to the frontline without hesitation with all-out efforts to save lives and safeguard people’s safety and health. They wrote a moving story against the epidemic with love, sweat and sacrifice. As a reliable force to protect people’s lives and safeguard peace, the Chinese military and the Chinese people breathe the same air, share the same fate and are closely connected. </a:t>
            </a:r>
          </a:p>
          <a:p>
            <a:endParaRPr lang="en-US" altLang="zh-CN"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          Knowing no borders, viruses are the common enemy of all human beings, to which no country can stay immune. Thus countries should help one another tide over difficulties. The selected art works feature the Chinese soldiers fighting bravely on the frontline, who helped dispel the gloom of the epidemic with warm sunshine, defeat the virus through solidarity and guard global health security.</a:t>
            </a:r>
            <a:endParaRPr lang="zh-CN" altLang="en-US" sz="1600" dirty="0" smtClean="0">
              <a:latin typeface="Times New Roman" pitchFamily="18" charset="0"/>
              <a:cs typeface="Times New Roman" pitchFamily="18" charset="0"/>
            </a:endParaRPr>
          </a:p>
        </p:txBody>
      </p:sp>
    </p:spTree>
  </p:cSld>
  <p:clrMapOvr>
    <a:masterClrMapping/>
  </p:clrMapOvr>
  <p:transition spd="slow" advClick="0" advTm="300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a\Desktop\抗疫PPT\抗疫-20.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TextBox 2"/>
          <p:cNvSpPr txBox="1"/>
          <p:nvPr/>
        </p:nvSpPr>
        <p:spPr>
          <a:xfrm>
            <a:off x="3714744" y="2645569"/>
            <a:ext cx="4214842"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Real Heroes</a:t>
            </a:r>
            <a:endParaRPr lang="zh-CN" altLang="en-US" sz="2800" b="1" dirty="0">
              <a:latin typeface="Times New Roman" pitchFamily="18" charset="0"/>
              <a:cs typeface="Times New Roman" pitchFamily="18" charset="0"/>
            </a:endParaRPr>
          </a:p>
        </p:txBody>
      </p:sp>
    </p:spTree>
  </p:cSld>
  <p:clrMapOvr>
    <a:masterClrMapping/>
  </p:clrMapOvr>
  <p:transition spd="slow" advClick="0" advTm="3000">
    <p:wheel spokes="8"/>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a\Desktop\抗疫PPT\抗疫-21.jpg"/>
          <p:cNvPicPr>
            <a:picLocks noChangeAspect="1" noChangeArrowheads="1"/>
          </p:cNvPicPr>
          <p:nvPr/>
        </p:nvPicPr>
        <p:blipFill>
          <a:blip r:embed="rId2"/>
          <a:stretch>
            <a:fillRect/>
          </a:stretch>
        </p:blipFill>
        <p:spPr bwMode="auto">
          <a:xfrm>
            <a:off x="5353" y="3175"/>
            <a:ext cx="9133292" cy="5145088"/>
          </a:xfrm>
          <a:prstGeom prst="rect">
            <a:avLst/>
          </a:prstGeom>
          <a:noFill/>
        </p:spPr>
      </p:pic>
      <p:sp>
        <p:nvSpPr>
          <p:cNvPr id="3" name="Rectangle 1"/>
          <p:cNvSpPr>
            <a:spLocks noChangeArrowheads="1"/>
          </p:cNvSpPr>
          <p:nvPr/>
        </p:nvSpPr>
        <p:spPr bwMode="auto">
          <a:xfrm>
            <a:off x="5929322" y="2288379"/>
            <a:ext cx="271464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Vanguard -- Sun </a:t>
            </a:r>
            <a:r>
              <a:rPr lang="en-US" sz="1400" dirty="0" err="1" smtClean="0">
                <a:latin typeface="Times New Roman" pitchFamily="18" charset="0"/>
                <a:cs typeface="Times New Roman" pitchFamily="18" charset="0"/>
              </a:rPr>
              <a:t>Hao</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pli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C:\Users\a\Desktop\抗疫PPT\抗疫-22.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a:off x="1643042" y="4717271"/>
            <a:ext cx="571504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Angels </a:t>
            </a:r>
            <a:r>
              <a:rPr lang="en-US" altLang="zh-CN" sz="1400" dirty="0" smtClean="0">
                <a:latin typeface="Times New Roman" pitchFamily="18" charset="0"/>
                <a:cs typeface="Times New Roman" pitchFamily="18" charset="0"/>
              </a:rPr>
              <a:t>I</a:t>
            </a:r>
            <a:r>
              <a:rPr lang="en-US" sz="1400" dirty="0" smtClean="0">
                <a:latin typeface="Times New Roman" pitchFamily="18" charset="0"/>
                <a:cs typeface="Times New Roman" pitchFamily="18" charset="0"/>
              </a:rPr>
              <a:t>n </a:t>
            </a:r>
            <a:r>
              <a:rPr lang="en-US" sz="1400" dirty="0" smtClean="0">
                <a:latin typeface="Times New Roman" pitchFamily="18" charset="0"/>
                <a:cs typeface="Times New Roman" pitchFamily="18" charset="0"/>
              </a:rPr>
              <a:t>White </a:t>
            </a:r>
            <a:r>
              <a:rPr lang="en-US" altLang="zh-CN" sz="1400" dirty="0" smtClean="0">
                <a:latin typeface="Times New Roman" pitchFamily="18" charset="0"/>
                <a:cs typeface="Times New Roman" pitchFamily="18" charset="0"/>
              </a:rPr>
              <a:t>T</a:t>
            </a:r>
            <a:r>
              <a:rPr lang="en-US" sz="1400" dirty="0" smtClean="0">
                <a:latin typeface="Times New Roman" pitchFamily="18" charset="0"/>
                <a:cs typeface="Times New Roman" pitchFamily="18" charset="0"/>
              </a:rPr>
              <a:t>o </a:t>
            </a:r>
            <a:r>
              <a:rPr lang="en-US" sz="1400" dirty="0" smtClean="0">
                <a:latin typeface="Times New Roman" pitchFamily="18" charset="0"/>
                <a:cs typeface="Times New Roman" pitchFamily="18" charset="0"/>
              </a:rPr>
              <a:t>Defend Our Nation -- Sun </a:t>
            </a:r>
            <a:r>
              <a:rPr lang="en-US" sz="1400" dirty="0" err="1" smtClean="0">
                <a:latin typeface="Times New Roman" pitchFamily="18" charset="0"/>
                <a:cs typeface="Times New Roman" pitchFamily="18" charset="0"/>
              </a:rPr>
              <a:t>Lixin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pli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a\Desktop\抗疫PPT\抗疫-23.jpg"/>
          <p:cNvPicPr>
            <a:picLocks noChangeAspect="1" noChangeArrowheads="1"/>
          </p:cNvPicPr>
          <p:nvPr/>
        </p:nvPicPr>
        <p:blipFill>
          <a:blip r:embed="rId2"/>
          <a:stretch>
            <a:fillRect/>
          </a:stretch>
        </p:blipFill>
        <p:spPr bwMode="auto">
          <a:xfrm>
            <a:off x="5353" y="3175"/>
            <a:ext cx="9133292" cy="5145088"/>
          </a:xfrm>
          <a:prstGeom prst="rect">
            <a:avLst/>
          </a:prstGeom>
          <a:noFill/>
        </p:spPr>
      </p:pic>
      <p:sp>
        <p:nvSpPr>
          <p:cNvPr id="3" name="Rectangle 1"/>
          <p:cNvSpPr>
            <a:spLocks noChangeArrowheads="1"/>
          </p:cNvSpPr>
          <p:nvPr/>
        </p:nvSpPr>
        <p:spPr bwMode="auto">
          <a:xfrm>
            <a:off x="142844" y="4717271"/>
            <a:ext cx="39290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Chasing Time -- Dang </a:t>
            </a:r>
            <a:r>
              <a:rPr lang="en-US" sz="1400" dirty="0" err="1" smtClean="0">
                <a:latin typeface="Times New Roman" pitchFamily="18" charset="0"/>
                <a:cs typeface="Times New Roman" pitchFamily="18" charset="0"/>
              </a:rPr>
              <a:t>Feng</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5072066" y="4145767"/>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Gaze -- Yang </a:t>
            </a:r>
            <a:r>
              <a:rPr lang="en-US" sz="1400" dirty="0" err="1" smtClean="0">
                <a:latin typeface="Times New Roman" pitchFamily="18" charset="0"/>
                <a:cs typeface="Times New Roman" pitchFamily="18" charset="0"/>
              </a:rPr>
              <a:t>Ningning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plit orient="vert" dir="in"/>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Desktop\抗疫PPT\抗疫-24.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a:off x="5214942" y="2359817"/>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Angels' Eyes -- Zhao </a:t>
            </a:r>
            <a:r>
              <a:rPr lang="en-US" sz="1400" dirty="0" err="1" smtClean="0">
                <a:latin typeface="Times New Roman" pitchFamily="18" charset="0"/>
                <a:cs typeface="Times New Roman" pitchFamily="18" charset="0"/>
              </a:rPr>
              <a:t>Shuaiqi</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plit orient="ver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Desktop\抗疫PPT\抗疫-25.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a:off x="1000100" y="3431387"/>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I'll </a:t>
            </a:r>
            <a:r>
              <a:rPr lang="en-US" altLang="zh-CN" sz="1400" dirty="0" smtClean="0">
                <a:latin typeface="Times New Roman" pitchFamily="18" charset="0"/>
                <a:cs typeface="Times New Roman" pitchFamily="18" charset="0"/>
              </a:rPr>
              <a:t>D</a:t>
            </a:r>
            <a:r>
              <a:rPr lang="en-US" sz="1400" dirty="0" smtClean="0">
                <a:latin typeface="Times New Roman" pitchFamily="18" charset="0"/>
                <a:cs typeface="Times New Roman" pitchFamily="18" charset="0"/>
              </a:rPr>
              <a:t>o </a:t>
            </a:r>
            <a:r>
              <a:rPr lang="en-US" altLang="zh-CN" sz="1400" dirty="0" smtClean="0">
                <a:latin typeface="Times New Roman" pitchFamily="18" charset="0"/>
                <a:cs typeface="Times New Roman" pitchFamily="18" charset="0"/>
              </a:rPr>
              <a:t>I</a:t>
            </a:r>
            <a:r>
              <a:rPr lang="en-US" sz="1400" dirty="0" smtClean="0">
                <a:latin typeface="Times New Roman" pitchFamily="18" charset="0"/>
                <a:cs typeface="Times New Roman" pitchFamily="18" charset="0"/>
              </a:rPr>
              <a:t>t </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Hu</a:t>
            </a:r>
            <a:r>
              <a:rPr lang="en-US" sz="1400" dirty="0" smtClean="0">
                <a:latin typeface="Times New Roman" pitchFamily="18" charset="0"/>
                <a:cs typeface="Times New Roman" pitchFamily="18" charset="0"/>
              </a:rPr>
              <a:t> Xing, Su Nan</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2786050" y="4717271"/>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400" dirty="0" smtClean="0">
                <a:latin typeface="Times New Roman" pitchFamily="18" charset="0"/>
                <a:cs typeface="Times New Roman" pitchFamily="18" charset="0"/>
              </a:rPr>
              <a:t>Military Medic -- Zhou </a:t>
            </a:r>
            <a:r>
              <a:rPr lang="en-US" sz="1400" dirty="0" err="1" smtClean="0">
                <a:latin typeface="Times New Roman" pitchFamily="18" charset="0"/>
                <a:cs typeface="Times New Roman" pitchFamily="18" charset="0"/>
              </a:rPr>
              <a:t>Fulin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trips dir="l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Desktop\抗疫PPT\抗疫-26.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714348" y="4360081"/>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Midnight -- Li </a:t>
            </a:r>
            <a:r>
              <a:rPr lang="en-US" sz="1400" dirty="0" err="1" smtClean="0">
                <a:latin typeface="Times New Roman" pitchFamily="18" charset="0"/>
                <a:cs typeface="Times New Roman" pitchFamily="18" charset="0"/>
              </a:rPr>
              <a:t>Yuejin</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rot="5400000">
            <a:off x="7476252" y="3241779"/>
            <a:ext cx="2500331"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Before Dawn </a:t>
            </a:r>
            <a:r>
              <a:rPr lang="en-US"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Li Xiang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trips/>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a\Desktop\抗疫PPT\抗疫-27.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5357818" y="2205928"/>
            <a:ext cx="236847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My Roles -- </a:t>
            </a:r>
            <a:r>
              <a:rPr lang="en-US" sz="1400" dirty="0" err="1" smtClean="0">
                <a:latin typeface="Times New Roman" pitchFamily="18" charset="0"/>
                <a:cs typeface="Times New Roman" pitchFamily="18" charset="0"/>
              </a:rPr>
              <a:t>Ren</a:t>
            </a:r>
            <a:r>
              <a:rPr lang="en-US" sz="1400" dirty="0" smtClean="0">
                <a:latin typeface="Times New Roman" pitchFamily="18" charset="0"/>
                <a:cs typeface="Times New Roman" pitchFamily="18" charset="0"/>
              </a:rPr>
              <a:t> Ran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trips dir="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a\Desktop\抗疫PPT\抗疫-28.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3071802" y="4766684"/>
            <a:ext cx="307183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1400" dirty="0" smtClean="0">
                <a:latin typeface="Times New Roman" pitchFamily="18" charset="0"/>
                <a:cs typeface="Times New Roman" pitchFamily="18" charset="0"/>
              </a:rPr>
              <a:t>Angels' Faces -- Song </a:t>
            </a:r>
            <a:r>
              <a:rPr lang="en-US" sz="1400" dirty="0" err="1" smtClean="0">
                <a:latin typeface="Times New Roman" pitchFamily="18" charset="0"/>
                <a:cs typeface="Times New Roman" pitchFamily="18" charset="0"/>
              </a:rPr>
              <a:t>Haowen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strips dir="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a\Desktop\抗疫PPT\抗疫-29.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Rectangle 1"/>
          <p:cNvSpPr>
            <a:spLocks noChangeArrowheads="1"/>
          </p:cNvSpPr>
          <p:nvPr/>
        </p:nvSpPr>
        <p:spPr bwMode="auto">
          <a:xfrm rot="5400000">
            <a:off x="-1739251" y="2313085"/>
            <a:ext cx="4214843"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Great Wall </a:t>
            </a:r>
            <a:r>
              <a:rPr lang="en-US" altLang="zh-CN" sz="1400" dirty="0" smtClean="0">
                <a:latin typeface="Times New Roman" pitchFamily="18" charset="0"/>
                <a:cs typeface="Times New Roman" pitchFamily="18" charset="0"/>
              </a:rPr>
              <a:t>O</a:t>
            </a:r>
            <a:r>
              <a:rPr lang="en-US" sz="1400" dirty="0" smtClean="0">
                <a:latin typeface="Times New Roman" pitchFamily="18" charset="0"/>
                <a:cs typeface="Times New Roman" pitchFamily="18" charset="0"/>
              </a:rPr>
              <a:t>f </a:t>
            </a:r>
            <a:r>
              <a:rPr lang="en-US" sz="1400" dirty="0" smtClean="0">
                <a:latin typeface="Times New Roman" pitchFamily="18" charset="0"/>
                <a:cs typeface="Times New Roman" pitchFamily="18" charset="0"/>
              </a:rPr>
              <a:t>Angels </a:t>
            </a:r>
            <a:r>
              <a:rPr lang="en-US" altLang="zh-CN" sz="1400" dirty="0" smtClean="0">
                <a:latin typeface="Times New Roman" pitchFamily="18" charset="0"/>
                <a:cs typeface="Times New Roman" pitchFamily="18" charset="0"/>
              </a:rPr>
              <a:t>I</a:t>
            </a:r>
            <a:r>
              <a:rPr lang="en-US" sz="1400" dirty="0" smtClean="0">
                <a:latin typeface="Times New Roman" pitchFamily="18" charset="0"/>
                <a:cs typeface="Times New Roman" pitchFamily="18" charset="0"/>
              </a:rPr>
              <a:t>n </a:t>
            </a:r>
            <a:r>
              <a:rPr lang="en-US" sz="1400" dirty="0" smtClean="0">
                <a:latin typeface="Times New Roman" pitchFamily="18" charset="0"/>
                <a:cs typeface="Times New Roman" pitchFamily="18" charset="0"/>
              </a:rPr>
              <a:t>White -- </a:t>
            </a:r>
            <a:r>
              <a:rPr lang="en-US" sz="1400" dirty="0" err="1" smtClean="0">
                <a:latin typeface="Times New Roman" pitchFamily="18" charset="0"/>
                <a:cs typeface="Times New Roman" pitchFamily="18" charset="0"/>
              </a:rPr>
              <a:t>Xue</a:t>
            </a:r>
            <a:r>
              <a:rPr lang="en-US" sz="1400" dirty="0" smtClean="0">
                <a:latin typeface="Times New Roman" pitchFamily="18" charset="0"/>
                <a:cs typeface="Times New Roman" pitchFamily="18" charset="0"/>
              </a:rPr>
              <a:t> </a:t>
            </a:r>
            <a:r>
              <a:rPr lang="en-US" sz="1400" dirty="0" err="1" smtClean="0">
                <a:latin typeface="Times New Roman" pitchFamily="18" charset="0"/>
                <a:cs typeface="Times New Roman" pitchFamily="18" charset="0"/>
              </a:rPr>
              <a:t>Feng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esktop\抗疫PPT\抗疫-03.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TextBox 2"/>
          <p:cNvSpPr txBox="1"/>
          <p:nvPr/>
        </p:nvSpPr>
        <p:spPr>
          <a:xfrm>
            <a:off x="3286116" y="2908167"/>
            <a:ext cx="4786346"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Heroes In Harm's Way</a:t>
            </a:r>
            <a:endParaRPr lang="zh-CN" altLang="en-US" sz="2800" b="1" dirty="0">
              <a:latin typeface="Times New Roman" pitchFamily="18" charset="0"/>
              <a:cs typeface="Times New Roman" pitchFamily="18" charset="0"/>
            </a:endParaRPr>
          </a:p>
        </p:txBody>
      </p:sp>
    </p:spTree>
  </p:cSld>
  <p:clrMapOvr>
    <a:masterClrMapping/>
  </p:clrMapOvr>
  <p:transition spd="slow" advClick="0" advTm="3000">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a\Desktop\抗疫PPT\抗疫-30.jpg"/>
          <p:cNvPicPr>
            <a:picLocks noChangeAspect="1" noChangeArrowheads="1"/>
          </p:cNvPicPr>
          <p:nvPr/>
        </p:nvPicPr>
        <p:blipFill>
          <a:blip r:embed="rId2"/>
          <a:stretch>
            <a:fillRect/>
          </a:stretch>
        </p:blipFill>
        <p:spPr bwMode="auto">
          <a:xfrm>
            <a:off x="5355" y="3176"/>
            <a:ext cx="9133290" cy="5145087"/>
          </a:xfrm>
          <a:prstGeom prst="rect">
            <a:avLst/>
          </a:prstGeom>
          <a:noFill/>
        </p:spPr>
      </p:pic>
      <p:sp>
        <p:nvSpPr>
          <p:cNvPr id="3" name="Rectangle 1"/>
          <p:cNvSpPr>
            <a:spLocks noChangeArrowheads="1"/>
          </p:cNvSpPr>
          <p:nvPr/>
        </p:nvSpPr>
        <p:spPr bwMode="auto">
          <a:xfrm>
            <a:off x="5214942" y="2145503"/>
            <a:ext cx="3429024"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Solid Backing -- Cui </a:t>
            </a:r>
            <a:r>
              <a:rPr lang="en-US" sz="1400" dirty="0" err="1" smtClean="0">
                <a:latin typeface="Times New Roman" pitchFamily="18" charset="0"/>
                <a:cs typeface="Times New Roman" pitchFamily="18" charset="0"/>
              </a:rPr>
              <a:t>Aiguo</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diamon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a\Desktop\抗疫PPT\抗疫-31.jpg"/>
          <p:cNvPicPr>
            <a:picLocks noChangeAspect="1" noChangeArrowheads="1"/>
          </p:cNvPicPr>
          <p:nvPr/>
        </p:nvPicPr>
        <p:blipFill>
          <a:blip r:embed="rId2"/>
          <a:stretch>
            <a:fillRect/>
          </a:stretch>
        </p:blipFill>
        <p:spPr bwMode="auto">
          <a:xfrm>
            <a:off x="5353" y="0"/>
            <a:ext cx="9133292" cy="5145088"/>
          </a:xfrm>
          <a:prstGeom prst="rect">
            <a:avLst/>
          </a:prstGeom>
          <a:noFill/>
        </p:spPr>
      </p:pic>
      <p:sp>
        <p:nvSpPr>
          <p:cNvPr id="3" name="Rectangle 1"/>
          <p:cNvSpPr>
            <a:spLocks noChangeArrowheads="1"/>
          </p:cNvSpPr>
          <p:nvPr/>
        </p:nvSpPr>
        <p:spPr bwMode="auto">
          <a:xfrm>
            <a:off x="5715008" y="4360081"/>
            <a:ext cx="292895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Sunshine Always Comes After Storms -- Zhou </a:t>
            </a:r>
            <a:r>
              <a:rPr lang="en-US" sz="1400" dirty="0" err="1" smtClean="0">
                <a:latin typeface="Times New Roman" pitchFamily="18" charset="0"/>
                <a:cs typeface="Times New Roman" pitchFamily="18" charset="0"/>
              </a:rPr>
              <a:t>Wufa</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lus/>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esktop\抗疫PPT\抗疫-04.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3" name="TextBox 2"/>
          <p:cNvSpPr txBox="1"/>
          <p:nvPr/>
        </p:nvSpPr>
        <p:spPr>
          <a:xfrm>
            <a:off x="6286512" y="4002891"/>
            <a:ext cx="2143140" cy="523220"/>
          </a:xfrm>
          <a:prstGeom prst="rect">
            <a:avLst/>
          </a:prstGeom>
          <a:noFill/>
        </p:spPr>
        <p:txBody>
          <a:bodyPr wrap="square" rtlCol="0">
            <a:spAutoFit/>
          </a:bodyPr>
          <a:lstStyle/>
          <a:p>
            <a:r>
              <a:rPr lang="en-US" sz="1400" dirty="0" smtClean="0">
                <a:latin typeface="Times New Roman" pitchFamily="18" charset="0"/>
                <a:cs typeface="Times New Roman" pitchFamily="18" charset="0"/>
              </a:rPr>
              <a:t>Emergency Rescue in 2020 -- Li </a:t>
            </a:r>
            <a:r>
              <a:rPr lang="en-US" sz="1400" dirty="0" err="1" smtClean="0">
                <a:latin typeface="Times New Roman" pitchFamily="18" charset="0"/>
                <a:cs typeface="Times New Roman" pitchFamily="18" charset="0"/>
              </a:rPr>
              <a:t>Ru</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ipe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esktop\抗疫PPT\抗疫-05.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28673" name="Rectangle 1"/>
          <p:cNvSpPr>
            <a:spLocks noChangeArrowheads="1"/>
          </p:cNvSpPr>
          <p:nvPr/>
        </p:nvSpPr>
        <p:spPr bwMode="auto">
          <a:xfrm>
            <a:off x="142844" y="4217205"/>
            <a:ext cx="2214578"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Going For A Battle in 2020 -- Sun </a:t>
            </a:r>
            <a:r>
              <a:rPr lang="en-US" sz="1400" dirty="0" err="1" smtClean="0">
                <a:latin typeface="Times New Roman" pitchFamily="18" charset="0"/>
                <a:cs typeface="Times New Roman" pitchFamily="18" charset="0"/>
              </a:rPr>
              <a:t>Lixin</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esktop\抗疫PPT\抗疫-06.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5072066" y="4717271"/>
            <a:ext cx="392909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solidFill>
                  <a:schemeClr val="bg1"/>
                </a:solidFill>
                <a:latin typeface="Times New Roman" pitchFamily="18" charset="0"/>
                <a:cs typeface="Times New Roman" pitchFamily="18" charset="0"/>
              </a:rPr>
              <a:t>The People’s Liberation Army is Coming -- Deng Yi</a:t>
            </a:r>
            <a:endParaRPr lang="zh-CN" altLang="en-US" sz="1400" dirty="0">
              <a:solidFill>
                <a:schemeClr val="bg1"/>
              </a:solidFill>
              <a:latin typeface="Times New Roman" pitchFamily="18" charset="0"/>
              <a:cs typeface="Times New Roman" pitchFamily="18" charset="0"/>
            </a:endParaRPr>
          </a:p>
        </p:txBody>
      </p:sp>
    </p:spTree>
  </p:cSld>
  <p:clrMapOvr>
    <a:masterClrMapping/>
  </p:clrMapOvr>
  <p:transition spd="slow" advClick="0" advTm="3000">
    <p:pull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a\Desktop\抗疫PPT\抗疫-07.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26625" name="Rectangle 1"/>
          <p:cNvSpPr>
            <a:spLocks noChangeArrowheads="1"/>
          </p:cNvSpPr>
          <p:nvPr/>
        </p:nvSpPr>
        <p:spPr bwMode="auto">
          <a:xfrm>
            <a:off x="428628" y="4645833"/>
            <a:ext cx="4572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400" dirty="0" smtClean="0">
                <a:latin typeface="Times New Roman" pitchFamily="18" charset="0"/>
                <a:cs typeface="Times New Roman" pitchFamily="18" charset="0"/>
              </a:rPr>
              <a:t>Epidemic Prevention Supplies Hit the Road-- Yang Yi</a:t>
            </a:r>
            <a:endParaRPr lang="zh-CN" altLang="en-US" sz="1400" dirty="0">
              <a:latin typeface="Times New Roman" pitchFamily="18" charset="0"/>
              <a:cs typeface="Times New Roman" pitchFamily="18" charset="0"/>
            </a:endParaRPr>
          </a:p>
        </p:txBody>
      </p:sp>
      <p:sp>
        <p:nvSpPr>
          <p:cNvPr id="4" name="Rectangle 1"/>
          <p:cNvSpPr>
            <a:spLocks noChangeArrowheads="1"/>
          </p:cNvSpPr>
          <p:nvPr/>
        </p:nvSpPr>
        <p:spPr bwMode="auto">
          <a:xfrm>
            <a:off x="5286380" y="4645833"/>
            <a:ext cx="3286116"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r>
              <a:rPr lang="en-US" sz="1400" dirty="0" smtClean="0">
                <a:latin typeface="Times New Roman" pitchFamily="18" charset="0"/>
                <a:cs typeface="Times New Roman" pitchFamily="18" charset="0"/>
              </a:rPr>
              <a:t>Emergency Transfer-- Zhang </a:t>
            </a:r>
            <a:r>
              <a:rPr lang="en-US" sz="1400" dirty="0" err="1" smtClean="0">
                <a:latin typeface="Times New Roman" pitchFamily="18" charset="0"/>
                <a:cs typeface="Times New Roman" pitchFamily="18" charset="0"/>
              </a:rPr>
              <a:t>Kaitong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a\Desktop\抗疫PPT\抗疫-08.jpg"/>
          <p:cNvPicPr>
            <a:picLocks noChangeAspect="1" noChangeArrowheads="1"/>
          </p:cNvPicPr>
          <p:nvPr/>
        </p:nvPicPr>
        <p:blipFill>
          <a:blip r:embed="rId2"/>
          <a:stretch>
            <a:fillRect/>
          </a:stretch>
        </p:blipFill>
        <p:spPr bwMode="auto">
          <a:xfrm>
            <a:off x="5354" y="0"/>
            <a:ext cx="9133292" cy="5145088"/>
          </a:xfrm>
          <a:prstGeom prst="rect">
            <a:avLst/>
          </a:prstGeom>
          <a:noFill/>
        </p:spPr>
      </p:pic>
      <p:sp>
        <p:nvSpPr>
          <p:cNvPr id="4" name="Rectangle 1"/>
          <p:cNvSpPr>
            <a:spLocks noChangeArrowheads="1"/>
          </p:cNvSpPr>
          <p:nvPr/>
        </p:nvSpPr>
        <p:spPr bwMode="auto">
          <a:xfrm>
            <a:off x="214282" y="4431519"/>
            <a:ext cx="2928958"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Safeguarding -- Chen </a:t>
            </a:r>
            <a:r>
              <a:rPr lang="en-US" sz="1400" dirty="0" err="1" smtClean="0">
                <a:latin typeface="Times New Roman" pitchFamily="18" charset="0"/>
                <a:cs typeface="Times New Roman" pitchFamily="18" charset="0"/>
              </a:rPr>
              <a:t>Shudong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a\Desktop\抗疫PPT\抗疫-09.jpg"/>
          <p:cNvPicPr>
            <a:picLocks noChangeAspect="1" noChangeArrowheads="1"/>
          </p:cNvPicPr>
          <p:nvPr/>
        </p:nvPicPr>
        <p:blipFill>
          <a:blip r:embed="rId2"/>
          <a:stretch>
            <a:fillRect/>
          </a:stretch>
        </p:blipFill>
        <p:spPr bwMode="auto">
          <a:xfrm>
            <a:off x="5354" y="3175"/>
            <a:ext cx="9133292" cy="5145088"/>
          </a:xfrm>
          <a:prstGeom prst="rect">
            <a:avLst/>
          </a:prstGeom>
          <a:noFill/>
        </p:spPr>
      </p:pic>
      <p:sp>
        <p:nvSpPr>
          <p:cNvPr id="3" name="Rectangle 1"/>
          <p:cNvSpPr>
            <a:spLocks noChangeArrowheads="1"/>
          </p:cNvSpPr>
          <p:nvPr/>
        </p:nvSpPr>
        <p:spPr bwMode="auto">
          <a:xfrm>
            <a:off x="1071538" y="4431519"/>
            <a:ext cx="228601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400" dirty="0" smtClean="0">
                <a:latin typeface="Times New Roman" pitchFamily="18" charset="0"/>
                <a:cs typeface="Times New Roman" pitchFamily="18" charset="0"/>
              </a:rPr>
              <a:t>Hot Blood in Freezing Snow -- Dou Hong</a:t>
            </a:r>
            <a:endParaRPr lang="zh-CN" altLang="en-US" sz="1400" dirty="0">
              <a:latin typeface="Times New Roman" pitchFamily="18" charset="0"/>
              <a:cs typeface="Times New Roman" pitchFamily="18" charset="0"/>
            </a:endParaRPr>
          </a:p>
        </p:txBody>
      </p:sp>
    </p:spTree>
  </p:cSld>
  <p:clrMapOvr>
    <a:masterClrMapping/>
  </p:clrMapOvr>
  <p:transition spd="slow" advClick="0" advTm="3000">
    <p:pull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TotalTime>
  <Words>419</Words>
  <Application>Microsoft Office PowerPoint</Application>
  <PresentationFormat>自定义</PresentationFormat>
  <Paragraphs>47</Paragraphs>
  <Slides>31</Slides>
  <Notes>0</Notes>
  <HiddenSlides>0</HiddenSlides>
  <MMClips>1</MMClips>
  <ScaleCrop>false</ScaleCrop>
  <HeadingPairs>
    <vt:vector size="4" baseType="variant">
      <vt:variant>
        <vt:lpstr>主题</vt:lpstr>
      </vt:variant>
      <vt:variant>
        <vt:i4>1</vt:i4>
      </vt:variant>
      <vt:variant>
        <vt:lpstr>幻灯片标题</vt:lpstr>
      </vt:variant>
      <vt:variant>
        <vt:i4>31</vt:i4>
      </vt:variant>
    </vt:vector>
  </HeadingPairs>
  <TitlesOfParts>
    <vt:vector size="32"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c:creator>
  <cp:lastModifiedBy>a</cp:lastModifiedBy>
  <cp:revision>192</cp:revision>
  <dcterms:created xsi:type="dcterms:W3CDTF">2020-07-09T05:57:22Z</dcterms:created>
  <dcterms:modified xsi:type="dcterms:W3CDTF">2020-07-13T10:31:00Z</dcterms:modified>
</cp:coreProperties>
</file>